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11"/>
  </p:notesMasterIdLst>
  <p:sldIdLst>
    <p:sldId id="256" r:id="rId2"/>
    <p:sldId id="371" r:id="rId3"/>
    <p:sldId id="370" r:id="rId4"/>
    <p:sldId id="320" r:id="rId5"/>
    <p:sldId id="372" r:id="rId6"/>
    <p:sldId id="373" r:id="rId7"/>
    <p:sldId id="374" r:id="rId8"/>
    <p:sldId id="376" r:id="rId9"/>
    <p:sldId id="37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24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21740-76FC-48FC-8452-884594D048BA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A5379-9E0F-4647-859C-3659EAE77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15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A5379-9E0F-4647-859C-3659EAE7722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288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625E5D-B03F-4431-80AA-22AAC5351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47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625E5D-B03F-4431-80AA-22AAC5351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76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625E5D-B03F-4431-80AA-22AAC5351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5986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625E5D-B03F-4431-80AA-22AAC5351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191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625E5D-B03F-4431-80AA-22AAC5351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66471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625E5D-B03F-4431-80AA-22AAC5351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427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E5D-B03F-4431-80AA-22AAC5351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185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E5D-B03F-4431-80AA-22AAC5351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943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E5D-B03F-4431-80AA-22AAC5351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19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625E5D-B03F-4431-80AA-22AAC5351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24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625E5D-B03F-4431-80AA-22AAC5351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61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625E5D-B03F-4431-80AA-22AAC5351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79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E5D-B03F-4431-80AA-22AAC5351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08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E5D-B03F-4431-80AA-22AAC5351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36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E5D-B03F-4431-80AA-22AAC5351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34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625E5D-B03F-4431-80AA-22AAC5351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40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625E5D-B03F-4431-80AA-22AAC5351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512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1286" y="118872"/>
            <a:ext cx="6377651" cy="6739128"/>
          </a:xfrm>
        </p:spPr>
        <p:txBody>
          <a:bodyPr>
            <a:normAutofit/>
          </a:bodyPr>
          <a:lstStyle/>
          <a:p>
            <a:pPr algn="ctr"/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7018" y="6858000"/>
            <a:ext cx="3144982" cy="156258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E5D-B03F-4431-80AA-22AAC53516F6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6" name="AutoShape 4" descr="data:image/jpeg;base64,/9j/4AAQSkZJRgABAQAAAQABAAD/2wCEAAkGBxQSEhQUEhQUFBUVFRQUFxQUFxQVFBQVFRQWFhQVFRYYHCggGBolHBQUITEhJSkrLi4uFx8zODMsNygtLiwBCgoKDg0OGxAQGywcHCQtLCwsLCwsLCwsLCwsLCwsLCwsLCwsLCwsLCwsLCwsLCwsLCwsLCwsLCwsLCwsLCwsLP/AABEIALcBEwMBIgACEQEDEQH/xAAcAAABBQEBAQAAAAAAAAAAAAAFAAIDBAYBBwj/xABDEAABAwIDBAYFCQcEAwEAAAABAAIDBBEFITESQVFhBiJxgbHRE1ORocEUFTJCUpOistIjc4KS4fDxM2JygzRDYwf/xAAZAQADAQEBAAAAAAAAAAAAAAABAgMEAAX/xAAlEQACAgIBBAIDAQEAAAAAAAAAAQIRAyESBBMxQRQiUWFxMlL/2gAMAwEAAhEDEQA/AMRM+CKJgc1rnljToN4CAuxIh3VDRnpsg+IXGUck7wxoLjZvgPctng/QMAAzuufsN09qhDHKWyk8kMaplvoD0mjkJgmpoHP1D/RsuRvvkt7Qx08okZ6CCzfreiYBftsg2EdHqdh6jAx9j195HBE2RbI9HewvoNXdqvKSgvsb+mlglhv2UBQwXIEcR/gZ7skqumpom3dFCf4WA+Ct1MAiF7WPtKxuMyE3vfs8LrBPqZSdLRn+PjTtIr4njDdI4ogOcbD8ECqa2/1WdzWj4KSdvgqr4+P+APiuTC0Nbbg3+UK5SVIa6wazLi1p+Co57OQ1PsFzn/fFTuFrPbne4d223+yyexKNpQV0WQlhi/5BjPLs9qM+mo/VxH/rZ5LzylrCGWOguLnULsVdsnXXTl2IrJJCPDFnokcdM76McX3bPJSjD4D/AOqL+RnksCzEntN7XHEItQdJgDZ4PsPirwzv2Z8nTf8ALNT82Q+qi/kZ5LvzZD6mL+Rnko6TEoni7ZG9hKM0tG6S2yMjody0qcWZO1Mgo8Kh9TF92zyRJuE0/qIfu4/JWhh/omlz3AWBPsWR+fXTOGy4MZu4kLFnlx2bsOJtbNHJhtM0XMMAH7uPyQ9rqNxs2KA/9cfko5mMlFi4nmb2QGqoH05uyxbrlr7Fil1D9GuOBezXR4bAf/RD92zyT/mmD1EP3bPJUsGqi9oPxRlhV4StEJxplL5pg9RD92zyXDhMHqIfu2eSvppKexCgcJg9RD92zyTDhMHqYfu2eSvkppK4NA84VB6mH7tnko3YVB6mL7tnkiDionOQs6ge7C4fUxfds8lE7DIfUxfds8kQe5QucErYaKDsMh9TF/IzyUTsNh9VF/IzyV5zwoXuCFhooPw6L1Uf8jPJQuw6L1Uf8jfJX3PChe5CzqMD0hpmCoeAxgHVyDW/YbySUvSP/wAiT+D8jUlpj4RNhfohRhjiS3rOYwg8Rsj4rVhqHYZT7LIja7TGwg72ksbcIsxl1bpp/Wn5Rn6qH3Ul7GhtkTo4LAuIu4+4KpBES7kEYDQ1ufb2rH1GVTlo2dNjcY7AWL6Hif7yWUxGisNq3Px96208G2S7W2Q4AnLLnmhmL0HUDBqTmeQHn4rHtbNqRgY6UkOPv5C1/wA3tUFZS7LGi2difYSR3Zhb5mFBrNiwvn8L+AWUrBeMm2bRr2u/pfvVYy2BxM7VDYjFtTf+UHZ+PvUGH5ZG+y6+nsuOz+9UWnoi+O/Ye64IHsd7lBDAASw6OYdk8yDbwb3qyZPidfGGuzza4btDfO49uXEEIXUDYcQeOR8COSvifqtDtLkdhvfuGarVcJcLaOabf5RTA0W6N12gG1/6qU3abkKlhzuIsRlZGYACc891/BI3TGStDIw0i7Rbjsiy9A6P9Jx6BjCS1zAANrfbLVYl1OW9YG/JRxGRwcbgdpuckYza2FKmeiYjXSStO4LAT4RVNeXtsQDkL7rrR0mJh8DbHrAWcOYQKqxdzXWunyS5IelJ6NF0c6QH/TlbbcQdyodMq8w2AzDnZdiDwYntPBIsQdfNFMaiE7Gs1OySD2aLFOKTT9DuLiO6F44CSx2R7citp84jivK8Ioix4INiEQqsaIJCtB14J9nmehOxMcVGcTHFecOxxyjONuVOQfinpBxQcVG7FBxXnJxtyidjTl1nfGPRn4qOKgfiw4rzt2MOUTsXcuO7B6E/FhxUD8WHFYA4q5MOJuQpHdk3jsWHFQvxUcVhjiTkw4i5Gkd2TbOxXmmfOnNYh1e5M+cXBGhXiCeOVV53n/j+RqSz9XWEvJ7PAJLRFaMbjs9swVp9DF+7j/IEbp6fJDuj7P2MP7qP8gR2LUNTdRLVIzdPG3bI6Wnu/TJqjrXlxa1upJ929FgzYY88Afdmm4LR5BztQ0e05nxXnOLb4npxdKyGOlEbbn++XNCa4WzObtbfZB0B9y0lSwyGw+iPHiqUmHa3TShfgeEkvJkp5HAEjUAEcjfJZfpCyzZHAWBc3IW0Lhw7fct7iFOL2G4E256D3bSBYjQ7THAC+8doIIU1platGZEZDA37UZueBH+mc+Iv7EGmZmSNzi4cruGXxWqqm5tsPqN55bJQdtLZ1jpn4ZHw9idSF4AeWDPlcFMjNsnaeHYtEKC6gnw6/an5egcQG9mybtzCt0Rvv1JTpKBzbjcNPLsUdNAWm4QbAlQboSD1X5HcpJqYNOlwd/wXaaO9toEa59py+PtRGOA7NtbbvLkpOQ1ApjDG4kAhpG/4qnXsa7M68QidSSDZ1mi2VtfI9iqPoNoaZ21Gh5jgnUvydjdMFRZcytXRdYtG8Ae9Zv5OW6q7h9Z6N+0eCElaNco8lotYs0RnLW5Kz05uSVer6pzybqiQuiqQ0IUiAhNIUxamEJhqIXBRuUzwoXoiNEZTCnEphXCsaU1dcuNRFO2THKayhkXILRG4qJ5TnuULnKqRGRWldmUlyUZpLSvBgkvsz6HwN9oIv3Uf5AjlAzPbKC9HmbUUI/8AnH+QLT07M7DQKfUNWZumTonlbdhHEWVujj6nbdRa5K5C2zQFngrlZsekQvyUExyXK2oDdShdRiTbZEJpSSGhFsp1Wbj/AHkNPie9Ua8gNI3u6o+J7r+CJMkDhlqqzqUX2n5nwAOQWdmkzs1BclxyGQaNMgMvcqz6Qa71oKtt1RdChxHQPjgT3Uo71aMeanbHdczqBRog64IHEfH4e1VGYbmctPArSspt/HxTZKffa24jhw/yldg0C6Wj6tu5TPp7DmNfNEqeLO3ePJKoj1SIVmSrtoOddtxpbjzHA/0UNBJs9V3WYcw4asPMcEfqoNTbLJruX2JO0aHkgnoHMky0+sDoVVbJex9bSDfru4EIY+KyLzODsr8xxHLmqk8eWqKN2N6A7woyFbliUDmIlyBwUblK9QvK4BC9V5Cp3qu9ESQwrlk6yRC4QicmsUjgmtCNgokVWdyslU52lGHk6XgrvcnRsUjYVaihVZTSQkYWwbUR9Y93gkrNYzrnu8AuqkZaRknjXJ/0976LuHoYzwij/IFpKM9W+8rIYVJs0sdvUx/kC1VGeo0qOeVzM2CFQClK25U1U8gZJ1FHZt+KqYtLssJTVxjY63KjLY7Une4AILC6NxsH3PbdB8fpqioeQwOkd9iI5C+QBOl/d22WLmY6OokhIAljJa70bjkW22gHWsSO5Tx4JZFyRonmhjfE9iw6nLXAhE51h+h2OPu1kpLmutsPd9IEi4a/tGh8V6FHCHtuEvBrQzl7M9Le5uoQr2JR7J7VTIslKWQzStbqlHUDiq1YwHUoW5rSbbYB4AoBNVE8HerrKYEZrKUZewjeOS1uHVF2i6KpiT14B72bJI1/vI8k2XQb80RxFlmud/tPuQdkt2g96k1UgN2rK9U2xv8Aw56OHDtQqokGYIsbWtb3diuY1PtN2eNvch23cDazsLc01HQjbKzTyz4FIxZcFILXtmpCms2wQNliVV8SK1EaplqFl1EoOZyULoUTdEo3RruR3AFugUTqdFXMUL2I2BwBhhTTEr72qNzUbEcCl6FdFOrzY1K2NK5DRxWDjAoJIEWc0KrKAgphliKAiXdF2R6hc9P5IvRSrX9c93gElDVnrHu8AktkV9Uebkl9n/T3PCjeGIf/ACj/ACBa3D3XaxvLyWTwUfsof3cX5AtThQs5vbZT6mFOLMvTTtNGoAsLKvNC0/SFwrRKilCq0dFgCvw9sTZPk59F6S21s8Ro4HUEezkvLa7BPRve47Bc8dd4BD3/AGruzOe9esV8F72JHYslieDF5PXt3f1UllnDS0jVHDjnuW2ZGIOMjC1rbXAd1gAG3yI5jUL2DB4xsjO4KxGDdFGF4Lnl9t2g716BDEGDsC5O3bOypLUTO46P2gCF4k/YaruLy3lQnGw/YuO1RtMq4tJGD6Q4o992tuRtBtgbC53vI7NFl2TkvIDBtC/0LtOVxkQStXHQtO0LWDiXOBzG0Te43g3V/C8GjEjXyxvfskOGxsjMHK9rEjktuLtJVIzZo5ruPgiwLEJY3iOYOILdoXGYbqTa24HPhrxt6Jh7QWgt0KF9IIBVRxehhc2RjgdstDdm2lje6KYLTOY0Ai3LcOzksuSKUvqWhJuH20y7XxXheP8AaVmGutHbhcexbGRnUPYVisQdZ728AD7Qo5FtBi9MC4hNouNmuPih1fLcHsXKGpuLHVdWh8bply93K1T5i6GiSx7FbgmyugbYMlq0Mc9XaqW4Q1z0tGhMl20xxUXpEi9dQ9nJFA9ye56he5FIVsY4prVxzlwOREsnaFI9RNeuuepssmceclTmVhz1XmK5IWT0UJFEVLKoHFaImOTKFT9I93gEkqk9Y93gktkfCPLn/p/095wIXhh/dx/kC1OHZlp5j3ELLYLlBD+6j/IFpMIlFiTo3Py+KfqYXGzzukn96/IbxfF2U4BeCQTu19ib85xuALXAggEEcCLheZ9L8ee95F8hl3cAhuAVbxbM57uCxvM714PbXRpQtvZ6nU1IKBYq/I2UWHPdM7ZvYDMu4f119hVbEsUjifsElzDltZXFzbTvCWTsEMdPQ3otVP8AlIaAXAgl3+0DefcO9butlszgsFS4n8iMxAHXDdl5HVGztGxI0+kD3J2C9J31LH+kZs7JsJGu2o3b7Z5tdyN+3chGfGNDZMTnLl6JJ37UhVh5aWHPu5oVW4pFB+0kdYagAOcT2NaCVyWvinpnTREjQ5gtv1gNCkiUnGyjV0TSbtVikfs6hV4JborSw3T2CqCuH1eVkSjzVCjpwEUjanVmadXoVS6zHHkvOsVl/aSuGhNvYAB8VtcfqNmI81ig0Fp53UcktjY46M9LGSBbeD7lF6LY63u4lGHQgAd/vUZpg9wvpqhyGUSnIDYE713aIarVdGNFT+rb2LrNuKL4ojM5VeaS5unyjPLgq7mri9HC9NL0i1NLVx1CL1G5ycWLhYuA0Rkpt1IWJpYiCjgeu+kTCxc2UrQU2S7Sa8LgCclHKkzFUeEQkCqPaqwZCcQVU/SPd4BJPqx1j3eASW2PhHlTj9n/AE+gOitJ6SGNzsmMijvzOwLNRnEp2x097AbQuANwP0fdn3qiJBFRU0TLBz4oR2uexvxIUXTScBuyNBlbkMgpZ8vKyfS9OoJflnneJSbTiTvJR/ozRl5AaMzl/nkgLoi8Pduj2b9ribflcvQehdMIaYzu+lJfZ5MGV+8g9wCzwVs9PNLjAWPvEDGxx67zvcd5KwVZKXShgN8w555XuG/38Vo8YrdraedBdY107mjq22nG5cdBfxRSt2TUuMaPVsIEcrQXW03ptbJC1rmM2bO+kGgWOW/ivNsINQ+5dM4R3tZgAva5JPLKytUcszpvRtcCwh308jdtsgRrrwTNehYQV22GIMPhDXMFiTtXI1sd11QqaCRoDNomO97WAvbS9tVVnfURnJjOP0j5I5Q4kJmWkbsP3jIg8whxotki1teCGhjWhomIfBDmi9NHZBEW9BCnarbVXhCnuqozy8mc6WT5NaO2yCwwFjSX62sAiOJyAzXdoLn2f1QeqrNp3K+XNZJO2zQtRoq1Z3AXslTRbILnZnf5LlRLY9qqVdQbWRQ2OHJjKyW5KoOkXXSKB7k1G9aVHXPTbpl12646zqaUrrhK4IimlIlcJXAOEppXSmlccNKaQngJ4Yg2FKyuuEqcxqNzELOogeoHq09qrSJokpAqrHXPd4BJKrPXPd4BJb4+EeVN/Z/093G0aene3MtjhcDza1pHgndJYCev9VzQ7PnmPFDKfF/QCESH9i+GIE+rdsNs7s4+3ctDiA9JTstmALXGYIH0SDvysvOjLkmzVJOFI81mpnFwYzJ8jmxjmXuAAPHMheidJqsRMbEzJrGtY0cmiw9wQDAqW9bT3Gj3O/lje5vvaEU6Wjra79FT0dN3JIx/SGvsGRj62Z7B/YVVkW3stbq4gDtKDdMKwtlZbddaz/8AP6VzmiplFm2Po7+wuVP8xsm5ejRvoWxRMiGoABPE70BqoA2YBv1RfsLjl4e9HTUhxL3ZAXN91hrbihNPAXuc86uN7cBuHcLBSi/Y68bLrQJW2fk7c7j2plLhRDjm0g6711kKvQ3CPJoosskqG4WHt6kliRvGhG4o/EEHa65vvROCRFMjJF+NyhxOs9HE928A25nd70x84AuTYDMlYrpV0gDm9X6N7N/3c0uTJxWvJ2PFyf6BEdYbftXFxaczxKozYg4vuBkENfUHPmpaBjpSGhR5NK2WeNM1MMJlbffZA6mQtcQd2S00MjYGtYM3FZ/pnCWFsm46qeHJylTNFKESi6VROkQg1yaa1beDJvOgvtpekQf5al8tXcGDvoM+kXDIg3y1cNau4M7vxDJkTTIg5rU35Yu7bB8iIYMiYZEJNWmmqK7ts75CDTJAp2yBZ5tUVM2sKWWJlIdTEOF4UbnBB/lpS+VlL2mO+piEpHBU5nhV3VJVaSYqkcTI5OoiRVR6x7vAJKtK83K6tsY6PJnNOTPXsEqBUUwikFpWRNAv9dmyLOHMaFXuhmJlr/k0mbHktbf6kg3dh8SOJWL+c3w+jOmy1hDrXA6o15WRV04kLZozbbIzH1JRm0+3xC8PcJcvR7VKceJ6LR4GW1DZAbBm0487tIt70G6Uk7RKO4DjgqIC7R4Gy9vB3LkdR/lVGUgqG7LtRkfatlqlRh2m+X8PL4sCNbWNjzsbFx+ywZuPw7SF6PjFOGNbHF1A0BoA0sNBZEI6SGiYdgdZ2rt57+CBGqMj7rpy1QFt36B+Jv2AyPVzus7X6I014n8qt0r7qDEsOcXmRvXyALd4A0Lffl/ZkonDce46jtBzCEWqGWy0Ap2mwUUrmtF3OAHElCK7GhozT7Ry9gXSmo+Sii2GmzAaqhifS6npwQ54c77DOs73ad6wHSHGSQRtE8rrMxM1JT448lyehZunSNpV9Kpax1v9OK+TAbl3N539miix6brRs4NuqHR6LMdqbiU21O7lkoySeXXotF1D+jnG+QWgpHtpowT9N2gQrCYhtja7U90vp5zbQGw7ApT3r0h4637DmCxukftuzRXpLQ+lgLd9sl2hjEbArrH3yO9ZoyqSaKTjcWjy75jfwXRgTuC9bjwVpF7J3zGOC9nuM8N+TyQYC7gnfMLuC9Z+ZW8Fz5mHBdzYDykYCeC78wngvVfmccE04QOC7mzjyz5iPBOGBHgvTThQ4LnzWOC7mzjzT5hPBcOAngvSzho4Jpw4LubOPMjgZ4LhwUr0t2GjgonYYOCPNho83ODlIYQV6G7DAonYcOC7mw8WYL5pKjdhJW9fQhQPogu5AcTzOtotl5HZ4BJHccgtO8f8fyNSWiL0Z2tluB/7NgdmNluvYFVilNO8ll3RO+nH4ObwcNVVZ6UNbZwcNluTst2l001m57S3nq32ry1jdv2j3VLS9GxhxV0cjZoTdr2gkfVeN4PeO5bPB8VbIBLHocnNOrTwK8owmtEZ2HHqONwdzXHXuPj2rWdF53Q1RFrxub+03BrfqvJOlifeVONwlx9eg5Iqcb9mwxq7xdZ6Juy5a2tgsCFmqyOxVH5M8aaLcdRZdexjzctF+KGNnVuKRMheNOzN46wNmdnlkbcFnaydzsm3T8ZxcuqJDkWh2yOxot4gqhNiw0YM+KRYpcrqzRzVUQnDD9J2e9UoxqeaIyyu2esczuVRjclohKVbJNK9BrBcs+SGxOvI5x4lXsPktGb7kKgcSbDeSVKKtyZST8BASkA2+k7LsCP9HKEMG05CaKANzciBrnEbLcgs+V3pFIKtsPfK9o8grVFIXEncEBphxKOUhsLLM1RdOzYYFMHs5hEthZXAqrZl2eK0xlXrdPLljR43VQ45GOcwKMtXDKmOkVqM45zVG5qa6RROlXBHOaonNTXSqJ0qA1D3BRuKifKoXSoDcSwXJhKqumUZmQsZRLblE9VnVCidULrH4k8gVSVcfUKtJMuA0ZPH/wDXf/D+RqShx1/7d/8AD+RqS0x8IyS8kTamIsb1s9lu53AclVkqmcfcfJJJZFhimbvkS/CB88jbdU/w2Nu7gtt0OxCKekqY55Nh7mCEOLXuva5BNgeISSVcmGMo7FXUSUtG1wvpVTPgYHyWc1oY4FshN25HMNz0VGvxmmztL+CT9KSSR4Ysn3ZJ0AJsYivk/wDC/wAlbpMdh3v/AAv8l1JMsMRu9I85xiRolfsuu0vdbIjIk8Qo8Oe3au4+4pJKjguAFmdlyrqWE6+4+ShZO22vuKSSmsSofvyskkxBobYHdwKbQTsaNc+w+SSSPajVA78rLza1n2vc7yUrMSjH1vcfJJJR+PFj/Jn+gjT4tE0XLs+x3kpDj7Seq+3c7yXUlL4sP2P8qf6DnRvFoGv25Jc/+L/0rUHpRS+t/BJ+lJJa8GJRjSMfUZXKexh6T0vrfwSfpTT0npvW/gk/SkkrcER5sYek1N638En6VE7pJTet/DJ+lJJDtoKmyF3SOn9Z+GT9Kjd0hp/Wfhk/Skkh20N3GMd0gp/Wfhk/So3Y9B6z8L/0pJIPGg9xkTsdg9Z+F/6VG7HIPWfhf+lJJDtobusjdjcHrPwv/SonYzD6z8L/ACSSXdtHd6RC/F4ft/hf5KF+LRfb/C/ySSRWNHd1szOL1rDK4h2XV3H7I5JJJK6iqM7k7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i.wp.pl/a/f/jpeg/30764/mysl65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385" r="93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0463"/>
            <a:ext cx="61912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slide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3414" y="-358815"/>
            <a:ext cx="7168586" cy="7743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45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666" y="300943"/>
            <a:ext cx="11168947" cy="33103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Тема: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92D050"/>
                </a:solidFill>
              </a:rPr>
              <a:t>Быть честным и искренним.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2268639"/>
            <a:ext cx="8915399" cy="3635024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Целью урока: сегодня будет изучение понятий честность, искренность, ложь.</a:t>
            </a:r>
            <a:endParaRPr lang="ru-RU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Будем учиться объективно, оценивать поведение людей в разных жизненных ситуациях.</a:t>
            </a:r>
            <a:endParaRPr lang="ru-RU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E5D-B03F-4431-80AA-22AAC53516F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6365" y="1817225"/>
            <a:ext cx="8209969" cy="1632029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E5D-B03F-4431-80AA-22AAC53516F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949125" y="2314937"/>
            <a:ext cx="8611564" cy="3264061"/>
          </a:xfrm>
        </p:spPr>
        <p:txBody>
          <a:bodyPr>
            <a:normAutofit/>
          </a:bodyPr>
          <a:lstStyle/>
          <a:p>
            <a:pPr>
              <a:buNone/>
            </a:pPr>
            <a:endParaRPr lang="kk-KZ" sz="4400" dirty="0" smtClean="0">
              <a:solidFill>
                <a:schemeClr val="tx1"/>
              </a:solidFill>
            </a:endParaRPr>
          </a:p>
        </p:txBody>
      </p:sp>
      <p:pic>
        <p:nvPicPr>
          <p:cNvPr id="8" name="Picture 2" descr="http://www.moirebenok.ua/wp-content/uploads/2014/02/178430029-30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" b="100000" l="9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463"/>
            <a:ext cx="9757458" cy="691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61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29" y="0"/>
            <a:ext cx="6829063" cy="6250329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571500" indent="-571500"/>
            <a:r>
              <a:rPr lang="kk-KZ" sz="3200" dirty="0" smtClean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E5D-B03F-4431-80AA-22AAC53516F6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076" name="Picture 4" descr="http://wmnjournal.com/wp-content/uploads/2012/11/nakazali-rebe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100000" l="9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2464" y="3100849"/>
            <a:ext cx="5009535" cy="375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6350"/>
            <a:ext cx="86291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228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0603" y="1"/>
            <a:ext cx="8981954" cy="3865944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8800" dirty="0" smtClean="0">
                <a:solidFill>
                  <a:srgbClr val="FFFF00"/>
                </a:solidFill>
              </a:rPr>
              <a:t>« Минутная размышление »</a:t>
            </a:r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6000" b="1" i="1" dirty="0" smtClean="0"/>
              <a:t>Работа в группах. Размышление над ситуациями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578734"/>
            <a:ext cx="8915400" cy="5332488"/>
          </a:xfrm>
        </p:spPr>
        <p:txBody>
          <a:bodyPr/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Вывод:</a:t>
            </a:r>
            <a:r>
              <a:rPr lang="ru-RU" sz="3600" dirty="0" smtClean="0">
                <a:solidFill>
                  <a:srgbClr val="FF0000"/>
                </a:solidFill>
              </a:rPr>
              <a:t>  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Итак, честный человек – это человек, который старается говорить правду, поступать честно и справедливо. А справедливый человек умеет различать, где правда, а где ложь. Поступая честно по отношению к людям, он проявляет уважение к окружающим и сам заслуживает уважения.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E5D-B03F-4431-80AA-22AAC53516F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335666"/>
            <a:ext cx="8915400" cy="5575556"/>
          </a:xfrm>
        </p:spPr>
        <p:txBody>
          <a:bodyPr>
            <a:normAutofit fontScale="70000" lnSpcReduction="20000"/>
          </a:bodyPr>
          <a:lstStyle/>
          <a:p>
            <a:r>
              <a:rPr lang="ru-RU" sz="3800" dirty="0" smtClean="0"/>
              <a:t>. </a:t>
            </a:r>
            <a:r>
              <a:rPr lang="ru-RU" sz="5700" dirty="0" smtClean="0">
                <a:solidFill>
                  <a:schemeClr val="bg2">
                    <a:lumMod val="50000"/>
                  </a:schemeClr>
                </a:solidFill>
              </a:rPr>
              <a:t>Игра </a:t>
            </a:r>
            <a:r>
              <a:rPr lang="ru-RU" sz="5700" b="1" i="1" dirty="0" smtClean="0">
                <a:solidFill>
                  <a:schemeClr val="bg2">
                    <a:lumMod val="50000"/>
                  </a:schemeClr>
                </a:solidFill>
              </a:rPr>
              <a:t>«Честно - нечестно»</a:t>
            </a:r>
            <a:endParaRPr lang="ru-RU" sz="57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600" dirty="0" smtClean="0"/>
              <a:t>Честно ли бросать друга в беде?</a:t>
            </a:r>
          </a:p>
          <a:p>
            <a:r>
              <a:rPr lang="ru-RU" sz="3600" dirty="0" smtClean="0"/>
              <a:t>Честно ли признавать свою вину?</a:t>
            </a:r>
          </a:p>
          <a:p>
            <a:r>
              <a:rPr lang="ru-RU" sz="3600" dirty="0" smtClean="0"/>
              <a:t>Честно ли обсуждать поступки других?</a:t>
            </a:r>
          </a:p>
          <a:p>
            <a:r>
              <a:rPr lang="ru-RU" sz="3600" dirty="0" smtClean="0"/>
              <a:t>Честно ли без спроса брать чужие вещи?</a:t>
            </a:r>
          </a:p>
          <a:p>
            <a:r>
              <a:rPr lang="ru-RU" sz="3600" dirty="0" smtClean="0"/>
              <a:t>Честно ли пользоваться подсказками?</a:t>
            </a:r>
          </a:p>
          <a:p>
            <a:r>
              <a:rPr lang="ru-RU" sz="3600" dirty="0" smtClean="0"/>
              <a:t>Честно ли вернуть найденную вещь хозяину?</a:t>
            </a:r>
          </a:p>
          <a:p>
            <a:r>
              <a:rPr lang="ru-RU" sz="3600" dirty="0" smtClean="0"/>
              <a:t>Честно ли когда ты совершил нечестный поступок, а подозревают в этом другого человека?</a:t>
            </a:r>
          </a:p>
          <a:p>
            <a:r>
              <a:rPr lang="ru-RU" sz="3600" dirty="0" smtClean="0"/>
              <a:t>Честно ли вернуть деньги в магазин, если продавец дал больше сдачи, чем надо было?</a:t>
            </a:r>
          </a:p>
          <a:p>
            <a:endParaRPr lang="ru-RU" sz="3600" dirty="0" smtClean="0"/>
          </a:p>
          <a:p>
            <a:r>
              <a:rPr lang="ru-RU" sz="3600" dirty="0" smtClean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E5D-B03F-4431-80AA-22AAC53516F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E5D-B03F-4431-80AA-22AAC53516F6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 descr="C:\Users\1\Desktop\slide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582" y="0"/>
            <a:ext cx="106294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E5D-B03F-4431-80AA-22AAC53516F6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6350"/>
            <a:ext cx="12047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1255</TotalTime>
  <Words>132</Words>
  <Application>Microsoft Office PowerPoint</Application>
  <PresentationFormat>Произвольный</PresentationFormat>
  <Paragraphs>30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Слайд 1</vt:lpstr>
      <vt:lpstr>Тема: Быть честным и искренним.   </vt:lpstr>
      <vt:lpstr>Слайд 3</vt:lpstr>
      <vt:lpstr> </vt:lpstr>
      <vt:lpstr> « Минутная размышление »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«Кейс-стади» как инструмент формирования функциональной грамотности</dc:title>
  <dc:creator>ALEX</dc:creator>
  <cp:lastModifiedBy>RePack by SPecialiST</cp:lastModifiedBy>
  <cp:revision>132</cp:revision>
  <dcterms:created xsi:type="dcterms:W3CDTF">2014-09-09T14:24:06Z</dcterms:created>
  <dcterms:modified xsi:type="dcterms:W3CDTF">2019-11-05T14:27:26Z</dcterms:modified>
</cp:coreProperties>
</file>