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7" r:id="rId2"/>
    <p:sldId id="277" r:id="rId3"/>
    <p:sldId id="297" r:id="rId4"/>
    <p:sldId id="272" r:id="rId5"/>
    <p:sldId id="289" r:id="rId6"/>
    <p:sldId id="299" r:id="rId7"/>
    <p:sldId id="284" r:id="rId8"/>
    <p:sldId id="285" r:id="rId9"/>
    <p:sldId id="286" r:id="rId10"/>
    <p:sldId id="300" r:id="rId11"/>
    <p:sldId id="302" r:id="rId12"/>
    <p:sldId id="292" r:id="rId13"/>
    <p:sldId id="295" r:id="rId14"/>
    <p:sldId id="305" r:id="rId15"/>
    <p:sldId id="306" r:id="rId16"/>
    <p:sldId id="307" r:id="rId17"/>
    <p:sldId id="281" r:id="rId18"/>
  </p:sldIdLst>
  <p:sldSz cx="9144000" cy="6858000" type="screen4x3"/>
  <p:notesSz cx="6815138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 autoAdjust="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716BB-2C53-4CDA-8973-445A22B07055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C1C11-4635-425B-95E2-427F3B6BAA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942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нг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592" y="785794"/>
            <a:ext cx="43204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rgbClr val="C00000"/>
                </a:solidFill>
                <a:latin typeface="Time Roman" pitchFamily="2" charset="0"/>
              </a:rPr>
              <a:t>«</a:t>
            </a:r>
            <a:r>
              <a:rPr lang="kk-KZ" sz="4000" b="1" dirty="0" smtClean="0">
                <a:solidFill>
                  <a:srgbClr val="C00000"/>
                </a:solidFill>
                <a:latin typeface="Time Roman" pitchFamily="2" charset="0"/>
              </a:rPr>
              <a:t>Шаттық шеңбер»</a:t>
            </a:r>
          </a:p>
          <a:p>
            <a:endParaRPr lang="kk-KZ" sz="4000" b="1" dirty="0" smtClean="0">
              <a:latin typeface="Time Roman" pitchFamily="2" charset="0"/>
            </a:endParaRPr>
          </a:p>
          <a:p>
            <a:pPr algn="ctr"/>
            <a:r>
              <a:rPr lang="kk-KZ" sz="4000" b="1" dirty="0" smtClean="0">
                <a:latin typeface="Time Roman" pitchFamily="2" charset="0"/>
              </a:rPr>
              <a:t>    </a:t>
            </a:r>
            <a:r>
              <a:rPr lang="kk-KZ" sz="4000" b="1" dirty="0" smtClean="0">
                <a:solidFill>
                  <a:schemeClr val="accent3">
                    <a:lumMod val="50000"/>
                  </a:schemeClr>
                </a:solidFill>
                <a:latin typeface="Time Roman" pitchFamily="2" charset="0"/>
              </a:rPr>
              <a:t>Оқушыларды білімге шақыру,</a:t>
            </a:r>
          </a:p>
          <a:p>
            <a:pPr algn="ctr"/>
            <a:r>
              <a:rPr lang="kk-KZ" sz="4000" b="1" dirty="0" smtClean="0">
                <a:solidFill>
                  <a:schemeClr val="accent3">
                    <a:lumMod val="50000"/>
                  </a:schemeClr>
                </a:solidFill>
                <a:latin typeface="Time Roman" pitchFamily="2" charset="0"/>
              </a:rPr>
              <a:t> ой салу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Time Roman" pitchFamily="2" charset="0"/>
            </a:endParaRPr>
          </a:p>
        </p:txBody>
      </p:sp>
      <p:pic>
        <p:nvPicPr>
          <p:cNvPr id="6" name="Рисунок 5" descr="http://cs622827.vk.me/v622827348/48dc1/0SDR_MfiyE0.jpg"/>
          <p:cNvPicPr/>
          <p:nvPr/>
        </p:nvPicPr>
        <p:blipFill>
          <a:blip r:embed="rId3" cstate="print"/>
          <a:srcRect l="9230" t="19257" r="16924" b="12704"/>
          <a:stretch>
            <a:fillRect/>
          </a:stretch>
        </p:blipFill>
        <p:spPr bwMode="auto">
          <a:xfrm>
            <a:off x="6012160" y="692696"/>
            <a:ext cx="28803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Кел, ойнайық !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25" y="4342456"/>
            <a:ext cx="3944919" cy="250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1113573"/>
          </a:xfrm>
        </p:spPr>
        <p:txBody>
          <a:bodyPr/>
          <a:lstStyle/>
          <a:p>
            <a:r>
              <a:rPr lang="kk-KZ" dirty="0" smtClean="0"/>
              <a:t>Ке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19672" y="134076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b="1" dirty="0" smtClean="0">
                <a:solidFill>
                  <a:srgbClr val="FFFF00"/>
                </a:solidFill>
              </a:rPr>
              <a:t>    Кел, ойнайық ! </a:t>
            </a:r>
            <a:r>
              <a:rPr lang="kk-KZ" dirty="0" smtClean="0"/>
              <a:t>!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3025" y="3573016"/>
            <a:ext cx="5529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4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«Моншақ» ойыны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4819043"/>
            <a:ext cx="4104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 тіркестерін құру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8734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795528"/>
            <a:ext cx="8229600" cy="91216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089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672816"/>
            <a:ext cx="7408333" cy="4497363"/>
          </a:xfrm>
        </p:spPr>
        <p:txBody>
          <a:bodyPr>
            <a:normAutofit/>
          </a:bodyPr>
          <a:lstStyle/>
          <a:p>
            <a:r>
              <a:rPr lang="kk-KZ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                         бар.</a:t>
            </a:r>
          </a:p>
          <a:p>
            <a:r>
              <a:rPr lang="kk-KZ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pen</a:t>
            </a:r>
            <a:r>
              <a:rPr lang="kk-KZ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pencil</a:t>
            </a:r>
            <a:r>
              <a:rPr lang="kk-KZ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pencil case</a:t>
            </a:r>
            <a:r>
              <a:rPr lang="kk-KZ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copybook</a:t>
            </a:r>
            <a:r>
              <a:rPr lang="kk-KZ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k-KZ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сабаққа дайынмын. </a:t>
            </a:r>
          </a:p>
          <a:p>
            <a:endParaRPr lang="en-US" sz="4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kk-KZ" b="1" dirty="0" smtClean="0">
                <a:solidFill>
                  <a:srgbClr val="FF0000"/>
                </a:solidFill>
              </a:rPr>
              <a:t>-топ</a:t>
            </a:r>
            <a:r>
              <a:rPr lang="kk-KZ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570" y="1412776"/>
            <a:ext cx="2598534" cy="9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1187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/>
          <a:lstStyle/>
          <a:p>
            <a:pPr marL="0" indent="0">
              <a:buNone/>
            </a:pPr>
            <a:r>
              <a:rPr lang="kk-KZ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buNone/>
            </a:pPr>
            <a:r>
              <a:rPr lang="kk-KZ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                     бар.</a:t>
            </a:r>
          </a:p>
          <a:p>
            <a:pPr marL="0" indent="0">
              <a:buNone/>
            </a:pPr>
            <a:endParaRPr lang="kk-KZ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Сөмкемде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ruller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</a:t>
            </a:r>
            <a:r>
              <a:rPr lang="kk-KZ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pencil</a:t>
            </a:r>
            <a:r>
              <a:rPr lang="kk-KZ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pencil case</a:t>
            </a:r>
            <a:r>
              <a:rPr lang="kk-KZ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Мен </a:t>
            </a:r>
            <a:r>
              <a:rPr lang="kk-KZ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ұқыпты оқушымын</a:t>
            </a:r>
            <a:r>
              <a:rPr lang="kk-KZ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II</a:t>
            </a:r>
            <a:r>
              <a:rPr lang="kk-KZ" b="1" dirty="0" smtClean="0">
                <a:solidFill>
                  <a:srgbClr val="FF0000"/>
                </a:solidFill>
              </a:rPr>
              <a:t>-топ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1\Downloads\сум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2009800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629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/>
          <a:lstStyle/>
          <a:p>
            <a:pPr marL="0" indent="0">
              <a:buNone/>
            </a:pPr>
            <a:r>
              <a:rPr lang="kk-KZ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buNone/>
            </a:pPr>
            <a:r>
              <a:rPr lang="kk-KZ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kk-KZ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                     бар.</a:t>
            </a:r>
          </a:p>
          <a:p>
            <a:pPr marL="0" indent="0">
              <a:buNone/>
            </a:pPr>
            <a:endParaRPr lang="kk-KZ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Қаламсауытта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ruller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</a:t>
            </a:r>
            <a:r>
              <a:rPr lang="kk-KZ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pencil</a:t>
            </a:r>
            <a:r>
              <a:rPr lang="kk-KZ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Мен </a:t>
            </a:r>
            <a:r>
              <a:rPr lang="kk-KZ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ұқыпты оқушымын</a:t>
            </a:r>
            <a:r>
              <a:rPr lang="kk-KZ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</a:rPr>
              <a:t>ІІ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kk-KZ" b="1" dirty="0" smtClean="0">
                <a:solidFill>
                  <a:srgbClr val="FF0000"/>
                </a:solidFill>
              </a:rPr>
              <a:t>-топ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1\Downloads\41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06" y="2220744"/>
            <a:ext cx="1691258" cy="1691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816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2132856"/>
            <a:ext cx="7724775" cy="35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575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19872" y="1916833"/>
            <a:ext cx="4860528" cy="1512168"/>
          </a:xfrm>
        </p:spPr>
        <p:txBody>
          <a:bodyPr>
            <a:noAutofit/>
          </a:bodyPr>
          <a:lstStyle/>
          <a:p>
            <a:r>
              <a:rPr lang="kk-KZ" sz="4400" b="1" dirty="0"/>
              <a:t>ж</a:t>
            </a:r>
            <a:r>
              <a:rPr lang="kk-KZ" sz="4400" b="1" dirty="0" smtClean="0"/>
              <a:t>атыр партада,</a:t>
            </a:r>
          </a:p>
          <a:p>
            <a:r>
              <a:rPr lang="kk-KZ" sz="4400" b="1" dirty="0" smtClean="0"/>
              <a:t>...  ...   ... ,</a:t>
            </a:r>
          </a:p>
          <a:p>
            <a:r>
              <a:rPr lang="kk-KZ" sz="4400" b="1" dirty="0" smtClean="0"/>
              <a:t>...  ...   ... ,</a:t>
            </a:r>
          </a:p>
          <a:p>
            <a:r>
              <a:rPr lang="kk-KZ" sz="4400" b="1" dirty="0" smtClean="0"/>
              <a:t>...  ...   ...,</a:t>
            </a:r>
          </a:p>
          <a:p>
            <a:r>
              <a:rPr lang="kk-KZ" sz="4400" b="1" dirty="0" smtClean="0"/>
              <a:t>Бәрі-бәрі орында</a:t>
            </a:r>
          </a:p>
          <a:p>
            <a:endParaRPr lang="kk-KZ" sz="4800" b="1" dirty="0" smtClean="0"/>
          </a:p>
          <a:p>
            <a:pPr marL="0" indent="0">
              <a:buNone/>
            </a:pPr>
            <a:endParaRPr lang="kk-KZ" sz="48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«Та</a:t>
            </a:r>
            <a:r>
              <a:rPr lang="kk-K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қпақ шығарайық!»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китап\50815026ef19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08" y="1484784"/>
            <a:ext cx="1872208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8668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Үй тапсырмасы/4-тапсырма,Жаттау.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.</a:t>
            </a:r>
            <a:endParaRPr lang="ru-RU" dirty="0"/>
          </a:p>
        </p:txBody>
      </p:sp>
      <p:pic>
        <p:nvPicPr>
          <p:cNvPr id="4" name="Picture 2" descr="C:\Users\Ардак\Desktop\1255112030_fon_nasekom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07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2929720"/>
            <a:ext cx="5904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600" dirty="0" smtClean="0"/>
              <a:t>    </a:t>
            </a:r>
            <a:r>
              <a:rPr lang="kk-KZ" sz="6600" b="1" dirty="0" smtClean="0">
                <a:solidFill>
                  <a:schemeClr val="accent3">
                    <a:lumMod val="50000"/>
                  </a:schemeClr>
                </a:solidFill>
              </a:rPr>
              <a:t>Рефлексия</a:t>
            </a:r>
            <a:endParaRPr lang="ru-RU" sz="6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23850" y="3937666"/>
            <a:ext cx="8534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kk-KZ" altLang="ko-KR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ko-KR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kk-KZ" altLang="ko-KR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endParaRPr lang="kk-KZ" altLang="ko-KR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altLang="ko-KR" sz="32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altLang="ko-KR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ko-KR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        Абай Құнанбаев </a:t>
            </a:r>
            <a:endParaRPr lang="kk-KZ" altLang="ko-KR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altLang="ko-KR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ko-K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ko-KR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214688" y="3861048"/>
            <a:ext cx="26534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kk-KZ" sz="2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(1845 </a:t>
            </a:r>
            <a:r>
              <a:rPr lang="kk-KZ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1904)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26" y="3062622"/>
            <a:ext cx="2555775" cy="2981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728" y="142852"/>
            <a:ext cx="6072198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 Roman" pitchFamily="2" charset="0"/>
              </a:rPr>
              <a:t>«Желсіз түнде жарық ай»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 Roman" pitchFamily="2" charset="0"/>
            </a:endParaRPr>
          </a:p>
        </p:txBody>
      </p:sp>
      <p:pic>
        <p:nvPicPr>
          <p:cNvPr id="3079" name="Picture 16" descr="anim0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858000" y="-28575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6" descr="anim0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858000" y="435239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6" descr="anim0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714375" y="28575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6" descr="anim0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571500" y="-214313"/>
            <a:ext cx="2667000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6" descr="anim0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324544" y="727627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6" descr="anim0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143750" y="4786313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6" descr="anim0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215188" y="5214938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6" descr="anim0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714375" y="5214938"/>
            <a:ext cx="2667000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http://klub-drug.ru/wp-content/uploads/2011/04/71964931_m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0315" y="3501008"/>
            <a:ext cx="2105050" cy="27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1466849"/>
            <a:ext cx="3168352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FFFF00"/>
                </a:solidFill>
                <a:latin typeface="Time Roman" pitchFamily="2" charset="0"/>
              </a:rPr>
              <a:t>«Пазлдарды жинау»</a:t>
            </a:r>
            <a:endParaRPr lang="ru-RU" dirty="0">
              <a:solidFill>
                <a:srgbClr val="FFFF00"/>
              </a:solidFill>
              <a:latin typeface="Time Roman" pitchFamily="2" charset="0"/>
            </a:endParaRPr>
          </a:p>
        </p:txBody>
      </p:sp>
      <p:pic>
        <p:nvPicPr>
          <p:cNvPr id="2050" name="Picture 2" descr="F:\китап\Без назван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76864" cy="4680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25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ure-166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18581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 Roman" pitchFamily="2" charset="0"/>
              </a:rPr>
              <a:t/>
            </a:r>
            <a:b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 Roman" pitchFamily="2" charset="0"/>
              </a:rPr>
            </a:br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 Roman" pitchFamily="2" charset="0"/>
              </a:rPr>
              <a:t/>
            </a:r>
            <a:b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 Roman" pitchFamily="2" charset="0"/>
              </a:rPr>
            </a:br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 Roman" pitchFamily="2" charset="0"/>
              </a:rPr>
              <a:t>Сабақтың тақырыбы: </a:t>
            </a:r>
            <a:r>
              <a:rPr lang="kk-KZ" dirty="0" smtClean="0">
                <a:solidFill>
                  <a:schemeClr val="tx2">
                    <a:lumMod val="75000"/>
                  </a:schemeClr>
                </a:solidFill>
                <a:latin typeface="Time Roman" pitchFamily="2" charset="0"/>
              </a:rPr>
              <a:t/>
            </a:r>
            <a:br>
              <a:rPr lang="kk-KZ" dirty="0" smtClean="0">
                <a:solidFill>
                  <a:schemeClr val="tx2">
                    <a:lumMod val="75000"/>
                  </a:schemeClr>
                </a:solidFill>
                <a:latin typeface="Time Roman" pitchFamily="2" charset="0"/>
              </a:rPr>
            </a:br>
            <a:r>
              <a:rPr lang="kk-KZ" b="1" dirty="0" smtClean="0">
                <a:solidFill>
                  <a:srgbClr val="C00000"/>
                </a:solidFill>
                <a:latin typeface="Time Roman" pitchFamily="2" charset="0"/>
              </a:rPr>
              <a:t>Оқу құралдары</a:t>
            </a:r>
            <a:endParaRPr lang="ru-RU" b="1" dirty="0">
              <a:solidFill>
                <a:srgbClr val="C00000"/>
              </a:solidFill>
              <a:latin typeface="Time Roman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196752"/>
            <a:ext cx="777686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4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</a:t>
            </a:r>
            <a:endParaRPr lang="en-US" sz="5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4464496" cy="359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714356"/>
            <a:ext cx="8208912" cy="4924444"/>
          </a:xfrm>
        </p:spPr>
        <p:txBody>
          <a:bodyPr>
            <a:normAutofit/>
          </a:bodyPr>
          <a:lstStyle/>
          <a:p>
            <a:r>
              <a:rPr lang="kk-KZ" sz="5400" b="1" dirty="0" smtClean="0">
                <a:solidFill>
                  <a:srgbClr val="002060"/>
                </a:solidFill>
                <a:latin typeface="Time Roman" pitchFamily="2" charset="0"/>
              </a:rPr>
              <a:t>Білу:      Жаңа сөздер</a:t>
            </a:r>
          </a:p>
          <a:p>
            <a:r>
              <a:rPr lang="kk-KZ" sz="5400" b="1" dirty="0" smtClean="0">
                <a:solidFill>
                  <a:srgbClr val="002060"/>
                </a:solidFill>
                <a:latin typeface="Time Roman" pitchFamily="2" charset="0"/>
              </a:rPr>
              <a:t>Үйрену:   Сөйлем құрау</a:t>
            </a:r>
            <a:endParaRPr lang="ru-RU" sz="5400" b="1" dirty="0">
              <a:solidFill>
                <a:srgbClr val="002060"/>
              </a:solidFill>
              <a:latin typeface="Time Roman" pitchFamily="2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6658708" y="3514969"/>
            <a:ext cx="2215661" cy="3522784"/>
          </a:xfrm>
          <a:custGeom>
            <a:avLst/>
            <a:gdLst>
              <a:gd name="connsiteX0" fmla="*/ 0 w 2215661"/>
              <a:gd name="connsiteY0" fmla="*/ 2627923 h 3522784"/>
              <a:gd name="connsiteX1" fmla="*/ 1137138 w 2215661"/>
              <a:gd name="connsiteY1" fmla="*/ 3108569 h 3522784"/>
              <a:gd name="connsiteX2" fmla="*/ 1969477 w 2215661"/>
              <a:gd name="connsiteY2" fmla="*/ 142631 h 3522784"/>
              <a:gd name="connsiteX3" fmla="*/ 2215661 w 2215661"/>
              <a:gd name="connsiteY3" fmla="*/ 2252785 h 3522784"/>
              <a:gd name="connsiteX4" fmla="*/ 2215661 w 2215661"/>
              <a:gd name="connsiteY4" fmla="*/ 2252785 h 352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661" h="3522784">
                <a:moveTo>
                  <a:pt x="0" y="2627923"/>
                </a:moveTo>
                <a:cubicBezTo>
                  <a:pt x="404446" y="3075353"/>
                  <a:pt x="808892" y="3522784"/>
                  <a:pt x="1137138" y="3108569"/>
                </a:cubicBezTo>
                <a:cubicBezTo>
                  <a:pt x="1465384" y="2694354"/>
                  <a:pt x="1789723" y="285262"/>
                  <a:pt x="1969477" y="142631"/>
                </a:cubicBezTo>
                <a:cubicBezTo>
                  <a:pt x="2149231" y="0"/>
                  <a:pt x="2215661" y="2252785"/>
                  <a:pt x="2215661" y="2252785"/>
                </a:cubicBezTo>
                <a:lnTo>
                  <a:pt x="2215661" y="225278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359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6600" b="1" dirty="0" smtClean="0">
                <a:solidFill>
                  <a:srgbClr val="7030A0"/>
                </a:solidFill>
                <a:latin typeface="Time Roman" pitchFamily="2" charset="0"/>
              </a:rPr>
              <a:t>Сөмкеде не бар?</a:t>
            </a:r>
            <a:endParaRPr lang="ru-RU" sz="6600" b="1" dirty="0">
              <a:solidFill>
                <a:srgbClr val="7030A0"/>
              </a:solidFill>
              <a:latin typeface="Time Roman" pitchFamily="2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4016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k-KZ" sz="4000" dirty="0" smtClean="0"/>
              <a:t>Сөмке-</a:t>
            </a:r>
          </a:p>
          <a:p>
            <a:r>
              <a:rPr lang="kk-KZ" sz="4000" dirty="0" smtClean="0"/>
              <a:t>Күнделік-</a:t>
            </a:r>
          </a:p>
          <a:p>
            <a:r>
              <a:rPr lang="kk-KZ" sz="4000" dirty="0" smtClean="0"/>
              <a:t>Дәптер-</a:t>
            </a:r>
          </a:p>
          <a:p>
            <a:r>
              <a:rPr lang="kk-KZ" sz="4000" dirty="0" smtClean="0"/>
              <a:t>Кітап-</a:t>
            </a:r>
          </a:p>
          <a:p>
            <a:r>
              <a:rPr lang="kk-KZ" sz="4000" dirty="0" smtClean="0"/>
              <a:t>Сурет дәптері-</a:t>
            </a:r>
          </a:p>
          <a:p>
            <a:pPr marL="0" indent="0">
              <a:buNone/>
            </a:pPr>
            <a:endParaRPr lang="kk-KZ" sz="4000" dirty="0" smtClean="0"/>
          </a:p>
          <a:p>
            <a:pPr marL="0" indent="0">
              <a:buNone/>
            </a:pPr>
            <a:endParaRPr lang="kk-KZ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Сөздікпен жұмыс.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40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k-KZ" sz="4800" dirty="0"/>
              <a:t>Қаламсауыт-</a:t>
            </a:r>
          </a:p>
          <a:p>
            <a:r>
              <a:rPr lang="kk-KZ" sz="4800" dirty="0" smtClean="0"/>
              <a:t>Өшіргіш-</a:t>
            </a:r>
            <a:endParaRPr lang="kk-KZ" sz="4800" dirty="0"/>
          </a:p>
          <a:p>
            <a:r>
              <a:rPr lang="kk-KZ" sz="4800" dirty="0" smtClean="0"/>
              <a:t>Қарындаш</a:t>
            </a:r>
          </a:p>
          <a:p>
            <a:r>
              <a:rPr lang="kk-KZ" sz="4800" dirty="0" smtClean="0"/>
              <a:t>Қалам-</a:t>
            </a:r>
          </a:p>
          <a:p>
            <a:r>
              <a:rPr lang="kk-KZ" sz="4800" dirty="0" smtClean="0"/>
              <a:t>Желім-</a:t>
            </a:r>
            <a:endParaRPr lang="kk-KZ" sz="4800" dirty="0"/>
          </a:p>
          <a:p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546432"/>
          </a:xfrm>
        </p:spPr>
        <p:txBody>
          <a:bodyPr/>
          <a:lstStyle/>
          <a:p>
            <a:r>
              <a:rPr lang="kk-KZ" dirty="0"/>
              <a:t>Сөздікпен жұмыс.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37133" y="3244334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5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52024"/>
            <a:ext cx="5040560" cy="395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sz="7300" b="1" dirty="0" smtClean="0">
                <a:solidFill>
                  <a:srgbClr val="FFFF00"/>
                </a:solidFill>
              </a:rPr>
              <a:t>Кел,ойнайық!  </a:t>
            </a:r>
            <a:endParaRPr lang="ru-RU" sz="73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157192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4800" b="1" dirty="0" smtClean="0">
              <a:solidFill>
                <a:srgbClr val="0070C0"/>
              </a:solidFill>
            </a:endParaRPr>
          </a:p>
          <a:p>
            <a:r>
              <a:rPr lang="kk-KZ" sz="4800" b="1" dirty="0">
                <a:solidFill>
                  <a:srgbClr val="0070C0"/>
                </a:solidFill>
              </a:rPr>
              <a:t> </a:t>
            </a:r>
            <a:r>
              <a:rPr lang="kk-KZ" sz="4800" b="1" dirty="0" smtClean="0">
                <a:solidFill>
                  <a:srgbClr val="0070C0"/>
                </a:solidFill>
              </a:rPr>
              <a:t>    «Сезіммен айту»ойыны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4208" y="2636912"/>
            <a:ext cx="232948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solidFill>
                  <a:srgbClr val="0070C0"/>
                </a:solidFill>
              </a:rPr>
              <a:t>Ойлану </a:t>
            </a:r>
          </a:p>
          <a:p>
            <a:r>
              <a:rPr lang="kk-KZ" sz="4800" b="1" dirty="0" smtClean="0">
                <a:solidFill>
                  <a:srgbClr val="0070C0"/>
                </a:solidFill>
              </a:rPr>
              <a:t>Сезіну</a:t>
            </a:r>
          </a:p>
          <a:p>
            <a:r>
              <a:rPr lang="kk-KZ" sz="4800" b="1" dirty="0" smtClean="0">
                <a:solidFill>
                  <a:srgbClr val="0070C0"/>
                </a:solidFill>
              </a:rPr>
              <a:t>Табу</a:t>
            </a:r>
          </a:p>
          <a:p>
            <a:endParaRPr lang="kk-KZ" sz="4800" b="1" dirty="0">
              <a:solidFill>
                <a:srgbClr val="0070C0"/>
              </a:solidFill>
            </a:endParaRPr>
          </a:p>
          <a:p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СМАЙЛ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83948">
            <a:off x="3765939" y="1416678"/>
            <a:ext cx="2577040" cy="1689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55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578</TotalTime>
  <Words>180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Слайд 1</vt:lpstr>
      <vt:lpstr>Слайд 2</vt:lpstr>
      <vt:lpstr>«Пазлдарды жинау»</vt:lpstr>
      <vt:lpstr>  Сабақтың тақырыбы:  Оқу құралдары</vt:lpstr>
      <vt:lpstr>Слайд 5</vt:lpstr>
      <vt:lpstr>Сөмкеде не бар?</vt:lpstr>
      <vt:lpstr>Сөздікпен жұмыс.</vt:lpstr>
      <vt:lpstr>Сөздікпен жұмыс.</vt:lpstr>
      <vt:lpstr> Кел,ойнайық!  </vt:lpstr>
      <vt:lpstr>Кел, ойнайық !</vt:lpstr>
      <vt:lpstr>Слайд 11</vt:lpstr>
      <vt:lpstr>I-топ </vt:lpstr>
      <vt:lpstr>II-топ</vt:lpstr>
      <vt:lpstr>ІІI-топ</vt:lpstr>
      <vt:lpstr>Слайд 15</vt:lpstr>
      <vt:lpstr> «Тақпақ шығарайық!»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Мадина</cp:lastModifiedBy>
  <cp:revision>63</cp:revision>
  <dcterms:created xsi:type="dcterms:W3CDTF">2014-02-27T17:02:02Z</dcterms:created>
  <dcterms:modified xsi:type="dcterms:W3CDTF">2018-12-03T13:42:32Z</dcterms:modified>
</cp:coreProperties>
</file>