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0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2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620688"/>
            <a:ext cx="8856984" cy="1470025"/>
          </a:xfrm>
        </p:spPr>
        <p:txBody>
          <a:bodyPr>
            <a:normAutofit fontScale="90000"/>
          </a:bodyPr>
          <a:lstStyle/>
          <a:p>
            <a:r>
              <a:rPr lang="kk-KZ" i="1" dirty="0" smtClean="0">
                <a:solidFill>
                  <a:srgbClr val="FF0000"/>
                </a:solidFill>
              </a:rPr>
              <a:t>«Тіл –әрбір ұлттың байлығы»</a:t>
            </a:r>
            <a:endParaRPr lang="ru-RU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referatikz.ru/skrinwottar/Kazak_tili6/til_tagdyr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38"/>
          <a:stretch/>
        </p:blipFill>
        <p:spPr bwMode="auto">
          <a:xfrm>
            <a:off x="1475656" y="2708921"/>
            <a:ext cx="5876925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41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Знатоки английского языка: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911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/>
          </a:bodyPr>
          <a:lstStyle/>
          <a:p>
            <a:r>
              <a:rPr lang="kk-KZ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3.Конкурс</a:t>
            </a:r>
            <a:endParaRPr lang="ru-RU" sz="4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Халық даналығы</a:t>
            </a:r>
          </a:p>
          <a:p>
            <a:r>
              <a:rPr lang="kk-KZ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Народная мудрость</a:t>
            </a:r>
          </a:p>
          <a:p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Folk wisdom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56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4.Конкурс</a:t>
            </a:r>
            <a:r>
              <a:rPr lang="kk-KZ" b="1" dirty="0" smtClean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>
            <a:normAutofit/>
          </a:bodyPr>
          <a:lstStyle/>
          <a:p>
            <a:r>
              <a:rPr lang="kk-KZ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Лексический винегрет</a:t>
            </a:r>
          </a:p>
          <a:p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Lexical vinaigrette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048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5.Конкурс</a:t>
            </a:r>
            <a:endParaRPr lang="ru-RU" b="1" i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Топ басшыларының сайысы</a:t>
            </a:r>
          </a:p>
          <a:p>
            <a:r>
              <a:rPr lang="kk-KZ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Конкурс  капитанов</a:t>
            </a:r>
            <a:endParaRPr lang="ru-RU" sz="4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Captains</a:t>
            </a:r>
            <a:r>
              <a:rPr lang="kk-KZ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competition</a:t>
            </a:r>
            <a:endParaRPr lang="ru-RU" sz="4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158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kk-KZ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.Конкурс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389120"/>
          </a:xfrm>
        </p:spPr>
        <p:txBody>
          <a:bodyPr>
            <a:noAutofit/>
          </a:bodyPr>
          <a:lstStyle/>
          <a:p>
            <a:r>
              <a:rPr lang="kk-KZ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Для болельшиков</a:t>
            </a:r>
          </a:p>
          <a:p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1.Тілдер мерекесін биыл нешінші жыл тойлап жатырмыз?</a:t>
            </a:r>
          </a:p>
          <a:p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2.Рудныйда қандай комбинат жұмыс істейді?</a:t>
            </a:r>
          </a:p>
          <a:p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3.Қостанай өңірінің атақты адамдары кімдер?</a:t>
            </a:r>
          </a:p>
          <a:p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4.Назарбаев Университетінде оқу неше тілде өтеді?</a:t>
            </a:r>
          </a:p>
          <a:p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5.Қазақстан қандай мемлекет?</a:t>
            </a:r>
          </a:p>
          <a:p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6.Біздің мектепке биыл неше жыл толады?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67429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kk-KZ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.Конкурс</a:t>
            </a:r>
            <a:endParaRPr lang="ru-RU" b="1" i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Үй тапсырмасы</a:t>
            </a:r>
          </a:p>
          <a:p>
            <a:r>
              <a:rPr lang="kk-KZ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Домашние задания</a:t>
            </a:r>
          </a:p>
          <a:p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Homework</a:t>
            </a:r>
            <a:endParaRPr lang="ru-RU" sz="4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481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9731991">
            <a:off x="-278719" y="2875003"/>
            <a:ext cx="97014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66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Назарларыңызға рахмет</a:t>
            </a:r>
            <a:endParaRPr lang="ru-RU" sz="66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7" descr="00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804395"/>
            <a:ext cx="2668271" cy="3606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00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46813"/>
            <a:ext cx="2668271" cy="3606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920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til.akmol.kz/public/uploads/photo/111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838" y="0"/>
            <a:ext cx="91618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36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k-KZ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азақ тілім-өз тілім,ана тілім!</a:t>
            </a:r>
          </a:p>
          <a:p>
            <a:pPr marL="0" indent="0">
              <a:buNone/>
            </a:pPr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Абай,Мұхтар сөйлеген дана тілім!</a:t>
            </a:r>
          </a:p>
          <a:p>
            <a:pPr marL="0" indent="0">
              <a:buNone/>
            </a:pPr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Қастерлейді ұл-қызың мәңгі сені,</a:t>
            </a:r>
          </a:p>
          <a:p>
            <a:pPr marL="0" indent="0">
              <a:buNone/>
            </a:pPr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Болашағым,бақытым,дара тілім!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362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Родной язык!</a:t>
            </a:r>
          </a:p>
          <a:p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 с детство мне знаком,</a:t>
            </a:r>
          </a:p>
          <a:p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н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 впервые произнёс я мама</a:t>
            </a:r>
          </a:p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нем я клялся в верности упрямой</a:t>
            </a:r>
          </a:p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каждый вдох мне понятен мне на нем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515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60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Таныстыру</a:t>
            </a:r>
          </a:p>
          <a:p>
            <a:pPr marL="0" indent="0">
              <a:buNone/>
            </a:pPr>
            <a:r>
              <a:rPr lang="kk-KZ" sz="6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Приветствие</a:t>
            </a:r>
          </a:p>
          <a:p>
            <a:pPr marL="0" indent="0">
              <a:buNone/>
            </a:pPr>
            <a:r>
              <a:rPr lang="kk-KZ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Greeting</a:t>
            </a:r>
            <a:endParaRPr lang="ru-RU" sz="6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2001040"/>
              </p:ext>
            </p:extLst>
          </p:nvPr>
        </p:nvGraphicFramePr>
        <p:xfrm>
          <a:off x="5796136" y="4005064"/>
          <a:ext cx="1495425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Clip" r:id="rId3" imgW="1036015" imgH="504749" progId="">
                  <p:embed/>
                </p:oleObj>
              </mc:Choice>
              <mc:Fallback>
                <p:oleObj name="Clip" r:id="rId3" imgW="1036015" imgH="504749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4005064"/>
                        <a:ext cx="1495425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951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4400" b="1" i="1" u="sng" dirty="0" smtClean="0">
                <a:latin typeface="Times New Roman" pitchFamily="18" charset="0"/>
                <a:cs typeface="Times New Roman" pitchFamily="18" charset="0"/>
              </a:rPr>
              <a:t>1.Конкурс</a:t>
            </a:r>
          </a:p>
          <a:p>
            <a:pPr marL="0" indent="0">
              <a:buNone/>
            </a:pPr>
            <a:r>
              <a:rPr lang="kk-KZ" sz="4000" dirty="0" smtClean="0"/>
              <a:t>      </a:t>
            </a:r>
          </a:p>
          <a:p>
            <a:pPr marL="0" indent="0">
              <a:buNone/>
            </a:pPr>
            <a:r>
              <a:rPr lang="kk-KZ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Полиглот</a:t>
            </a:r>
          </a:p>
          <a:p>
            <a:pPr marL="0" indent="0">
              <a:buNone/>
            </a:pPr>
            <a:r>
              <a:rPr lang="kk-KZ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Polyglot</a:t>
            </a:r>
            <a:endParaRPr lang="ru-RU" sz="4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2L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28014"/>
            <a:ext cx="5829300" cy="571500"/>
          </a:xfrm>
          <a:prstGeom prst="rect">
            <a:avLst/>
          </a:prstGeom>
          <a:noFill/>
        </p:spPr>
      </p:pic>
      <p:pic>
        <p:nvPicPr>
          <p:cNvPr id="5" name="Picture 5" descr="2L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797700"/>
            <a:ext cx="5829300" cy="571500"/>
          </a:xfrm>
          <a:prstGeom prst="rect">
            <a:avLst/>
          </a:prstGeom>
          <a:noFill/>
        </p:spPr>
      </p:pic>
      <p:pic>
        <p:nvPicPr>
          <p:cNvPr id="6" name="Picture 5" descr="2L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571260"/>
            <a:ext cx="5829300" cy="571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4039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389120"/>
          </a:xfrm>
        </p:spPr>
        <p:txBody>
          <a:bodyPr/>
          <a:lstStyle/>
          <a:p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2.Конкурс</a:t>
            </a:r>
          </a:p>
          <a:p>
            <a:pPr marL="0" indent="0">
              <a:buNone/>
            </a:pPr>
            <a:r>
              <a:rPr lang="kk-KZ" dirty="0"/>
              <a:t> </a:t>
            </a:r>
            <a:endParaRPr lang="kk-KZ" dirty="0" smtClean="0"/>
          </a:p>
          <a:p>
            <a:pPr marL="0" indent="0">
              <a:buNone/>
            </a:pPr>
            <a:r>
              <a:rPr lang="kk-KZ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Тіл білгірлері</a:t>
            </a:r>
          </a:p>
          <a:p>
            <a:pPr marL="0" indent="0">
              <a:buNone/>
            </a:pPr>
            <a:r>
              <a:rPr lang="kk-KZ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Знатоки языков</a:t>
            </a:r>
          </a:p>
          <a:p>
            <a:pPr marL="0" indent="0">
              <a:buNone/>
            </a:pPr>
            <a:r>
              <a:rPr lang="kk-KZ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Experts 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languages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умник 1 без тени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00"/>
              </a:clrFrom>
              <a:clrTo>
                <a:srgbClr val="FFFF00">
                  <a:alpha val="0"/>
                </a:srgbClr>
              </a:clrTo>
            </a:clrChange>
          </a:blip>
          <a:srcRect b="10625"/>
          <a:stretch>
            <a:fillRect/>
          </a:stretch>
        </p:blipFill>
        <p:spPr bwMode="auto">
          <a:xfrm>
            <a:off x="6300192" y="4293096"/>
            <a:ext cx="2066150" cy="22860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3674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k-KZ" sz="2800" dirty="0" smtClean="0">
                <a:solidFill>
                  <a:srgbClr val="7030A0"/>
                </a:solidFill>
              </a:rPr>
              <a:t>   </a:t>
            </a:r>
            <a:r>
              <a:rPr lang="kk-KZ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команда</a:t>
            </a:r>
            <a:endParaRPr lang="kk-KZ" sz="32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Сен қандай Республикада тұрасың?</a:t>
            </a:r>
          </a:p>
          <a:p>
            <a:pPr>
              <a:buFont typeface="Arial" pitchFamily="34" charset="0"/>
              <a:buChar char="•"/>
            </a:pP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Біздің мектепте неше мұражай бар?</a:t>
            </a:r>
          </a:p>
          <a:p>
            <a:pPr marL="0" indent="0">
              <a:buNone/>
            </a:pPr>
            <a:r>
              <a:rPr lang="kk-KZ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команда</a:t>
            </a:r>
          </a:p>
          <a:p>
            <a:pPr>
              <a:buFont typeface="Arial" pitchFamily="34" charset="0"/>
              <a:buChar char="•"/>
            </a:pP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Қазақстанның Президенті кім?</a:t>
            </a:r>
          </a:p>
          <a:p>
            <a:pPr>
              <a:buFont typeface="Arial" pitchFamily="34" charset="0"/>
              <a:buChar char="•"/>
            </a:pP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Қазақстанда неше облыс бар?</a:t>
            </a:r>
          </a:p>
          <a:p>
            <a:pPr marL="0" indent="0">
              <a:buNone/>
            </a:pP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 команда</a:t>
            </a:r>
          </a:p>
          <a:p>
            <a:pPr>
              <a:buFont typeface="Arial" pitchFamily="34" charset="0"/>
              <a:buChar char="•"/>
            </a:pP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 тілі қандай тіл?</a:t>
            </a:r>
          </a:p>
          <a:p>
            <a:pPr>
              <a:buFont typeface="Arial" pitchFamily="34" charset="0"/>
              <a:buChar char="•"/>
            </a:pP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Астананың символы не?</a:t>
            </a:r>
          </a:p>
          <a:p>
            <a:pPr marL="0" indent="0">
              <a:buNone/>
            </a:pPr>
            <a:endParaRPr lang="kk-KZ" sz="2800" dirty="0" smtClean="0"/>
          </a:p>
          <a:p>
            <a:endParaRPr lang="ru-RU" sz="2800" dirty="0"/>
          </a:p>
        </p:txBody>
      </p:sp>
      <p:pic>
        <p:nvPicPr>
          <p:cNvPr id="5" name="Рисунок 4" descr="D:\Тема\картинки про школу\school05-15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3263" y="4979819"/>
            <a:ext cx="1728192" cy="188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59632" y="704692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i="1" u="sng" dirty="0" smtClean="0">
                <a:latin typeface="Times New Roman" pitchFamily="18" charset="0"/>
                <a:cs typeface="Times New Roman" pitchFamily="18" charset="0"/>
              </a:rPr>
              <a:t>Занатоки казахского языка:</a:t>
            </a:r>
            <a:endParaRPr lang="ru-RU" sz="36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78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836712"/>
            <a:ext cx="8229600" cy="1152128"/>
          </a:xfrm>
        </p:spPr>
        <p:txBody>
          <a:bodyPr>
            <a:normAutofit fontScale="90000"/>
          </a:bodyPr>
          <a:lstStyle/>
          <a:p>
            <a:pPr algn="r"/>
            <a:r>
              <a:rPr lang="kk-KZ" sz="5400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54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54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Знатоки русского </a:t>
            </a:r>
            <a:r>
              <a:rPr lang="kk-KZ" sz="54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языка:</a:t>
            </a:r>
            <a:r>
              <a:rPr lang="ru-RU" sz="54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7525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kk-KZ" dirty="0" smtClean="0">
                <a:solidFill>
                  <a:srgbClr val="7030A0"/>
                </a:solidFill>
              </a:rPr>
              <a:t>  </a:t>
            </a:r>
            <a:r>
              <a:rPr lang="kk-KZ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команда</a:t>
            </a:r>
          </a:p>
          <a:p>
            <a:pPr>
              <a:buFont typeface="Arial" pitchFamily="34" charset="0"/>
              <a:buChar char="•"/>
            </a:pPr>
            <a:r>
              <a:rPr lang="kk-KZ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Сколько языков в мире?</a:t>
            </a:r>
          </a:p>
          <a:p>
            <a:pPr>
              <a:buFont typeface="Arial" pitchFamily="34" charset="0"/>
              <a:buChar char="•"/>
            </a:pPr>
            <a:r>
              <a:rPr lang="kk-KZ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 языки относят к мировым языкам</a:t>
            </a:r>
            <a:r>
              <a:rPr lang="kk-KZ" sz="3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kk-KZ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команда</a:t>
            </a:r>
          </a:p>
          <a:p>
            <a:pPr>
              <a:buFont typeface="Arial" pitchFamily="34" charset="0"/>
              <a:buChar char="•"/>
            </a:pPr>
            <a:r>
              <a:rPr lang="kk-KZ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Какой фразеологизм вы употребили бы, увидив красивую , вкусную еду?</a:t>
            </a:r>
          </a:p>
          <a:p>
            <a:pPr>
              <a:buFont typeface="Arial" pitchFamily="34" charset="0"/>
              <a:buChar char="•"/>
            </a:pPr>
            <a:r>
              <a:rPr lang="kk-KZ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Кого называют полиглотами?</a:t>
            </a:r>
          </a:p>
          <a:p>
            <a:pPr marL="0" indent="0">
              <a:buNone/>
            </a:pPr>
            <a:r>
              <a:rPr lang="kk-KZ" sz="3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 команда</a:t>
            </a:r>
          </a:p>
          <a:p>
            <a:pPr>
              <a:buFont typeface="Arial" pitchFamily="34" charset="0"/>
              <a:buChar char="•"/>
            </a:pPr>
            <a:r>
              <a:rPr lang="kk-KZ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б не было его,не сказал бы ничего.Что это?</a:t>
            </a:r>
          </a:p>
          <a:p>
            <a:pPr>
              <a:buFont typeface="Arial" pitchFamily="34" charset="0"/>
              <a:buChar char="•"/>
            </a:pPr>
            <a:r>
              <a:rPr lang="kk-KZ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Сколько нужно букв,чтобы написать «мать», «сынь», «отец», «дочь»</a:t>
            </a:r>
          </a:p>
          <a:p>
            <a:pPr>
              <a:buFont typeface="Arial" pitchFamily="34" charset="0"/>
              <a:buChar char="•"/>
            </a:pPr>
            <a:endParaRPr lang="kk-KZ" sz="3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81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259</Words>
  <Application>Microsoft Office PowerPoint</Application>
  <PresentationFormat>Экран (4:3)</PresentationFormat>
  <Paragraphs>67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Поток</vt:lpstr>
      <vt:lpstr>Clip</vt:lpstr>
      <vt:lpstr>«Тіл –әрбір ұлттың байлығы»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Знатоки русского языка: </vt:lpstr>
      <vt:lpstr>Знатоки английского языка:</vt:lpstr>
      <vt:lpstr>3.Конкурс</vt:lpstr>
      <vt:lpstr>4.Конкурс </vt:lpstr>
      <vt:lpstr>5.Конкурс</vt:lpstr>
      <vt:lpstr>6.Конкурс</vt:lpstr>
      <vt:lpstr>7.Конкурс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«Тіл –әрбір ұлттың байлығы»</dc:title>
  <dc:creator>Home</dc:creator>
  <cp:lastModifiedBy>Home</cp:lastModifiedBy>
  <cp:revision>8</cp:revision>
  <dcterms:created xsi:type="dcterms:W3CDTF">2016-11-23T15:31:48Z</dcterms:created>
  <dcterms:modified xsi:type="dcterms:W3CDTF">2016-11-23T18:12:12Z</dcterms:modified>
</cp:coreProperties>
</file>